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24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3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autoCompressPictures="0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None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hape 3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4" name="Shape 4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buChar char="●"/>
              <a:defRPr sz="1100"/>
            </a:lvl1pPr>
            <a:lvl2pPr lvl="1">
              <a:spcBef>
                <a:spcPts val="0"/>
              </a:spcBef>
              <a:buSzPct val="100000"/>
              <a:buChar char="○"/>
              <a:defRPr sz="1100"/>
            </a:lvl2pPr>
            <a:lvl3pPr lvl="2">
              <a:spcBef>
                <a:spcPts val="0"/>
              </a:spcBef>
              <a:buSzPct val="100000"/>
              <a:buChar char="■"/>
              <a:defRPr sz="1100"/>
            </a:lvl3pPr>
            <a:lvl4pPr lvl="3">
              <a:spcBef>
                <a:spcPts val="0"/>
              </a:spcBef>
              <a:buSzPct val="100000"/>
              <a:buChar char="●"/>
              <a:defRPr sz="1100"/>
            </a:lvl4pPr>
            <a:lvl5pPr lvl="4">
              <a:spcBef>
                <a:spcPts val="0"/>
              </a:spcBef>
              <a:buSzPct val="100000"/>
              <a:buChar char="○"/>
              <a:defRPr sz="1100"/>
            </a:lvl5pPr>
            <a:lvl6pPr lvl="5">
              <a:spcBef>
                <a:spcPts val="0"/>
              </a:spcBef>
              <a:buSzPct val="100000"/>
              <a:buChar char="■"/>
              <a:defRPr sz="1100"/>
            </a:lvl6pPr>
            <a:lvl7pPr lvl="6">
              <a:spcBef>
                <a:spcPts val="0"/>
              </a:spcBef>
              <a:buSzPct val="100000"/>
              <a:buChar char="●"/>
              <a:defRPr sz="1100"/>
            </a:lvl7pPr>
            <a:lvl8pPr lvl="7">
              <a:spcBef>
                <a:spcPts val="0"/>
              </a:spcBef>
              <a:buSzPct val="100000"/>
              <a:buChar char="○"/>
              <a:defRPr sz="1100"/>
            </a:lvl8pPr>
            <a:lvl9pPr lvl="8">
              <a:spcBef>
                <a:spcPts val="0"/>
              </a:spcBef>
              <a:buSzPct val="1000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Shape 51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Shape 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Shape 11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Shape 11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Shape 12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Shape 12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Shape 13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Shape 13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Shape 138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" name="Shape 139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44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Shape 14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Shape 14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Shape 15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Shape 15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Shape 15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Shape 16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Shape 16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Shape 17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Shape 17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Shape 17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Shape 18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3" name="Shape 18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Shape 5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Shape 18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0" name="Shape 19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Shape 19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Shape 19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6" name="Shape 20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Shape 2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Shape 2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Shape 219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0" name="Shape 220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Shape 65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" name="Shape 66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Shape 71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" name="Shape 72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79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" name="Shape 80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1" name="Shape 81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86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Shape 87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" name="Shape 88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Shape 96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" name="Shape 97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Shape 104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Shape 105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Shape 112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Shape 113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">
  <p:cSld name="Title slid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5200"/>
            </a:lvl1pPr>
            <a:lvl2pPr lvl="1" algn="ctr">
              <a:spcBef>
                <a:spcPts val="0"/>
              </a:spcBef>
              <a:buSzPct val="100000"/>
              <a:defRPr sz="5200"/>
            </a:lvl2pPr>
            <a:lvl3pPr lvl="2" algn="ctr">
              <a:spcBef>
                <a:spcPts val="0"/>
              </a:spcBef>
              <a:buSzPct val="100000"/>
              <a:defRPr sz="5200"/>
            </a:lvl3pPr>
            <a:lvl4pPr lvl="3" algn="ctr">
              <a:spcBef>
                <a:spcPts val="0"/>
              </a:spcBef>
              <a:buSzPct val="100000"/>
              <a:defRPr sz="5200"/>
            </a:lvl4pPr>
            <a:lvl5pPr lvl="4" algn="ctr">
              <a:spcBef>
                <a:spcPts val="0"/>
              </a:spcBef>
              <a:buSzPct val="100000"/>
              <a:defRPr sz="5200"/>
            </a:lvl5pPr>
            <a:lvl6pPr lvl="5" algn="ctr">
              <a:spcBef>
                <a:spcPts val="0"/>
              </a:spcBef>
              <a:buSzPct val="100000"/>
              <a:defRPr sz="5200"/>
            </a:lvl6pPr>
            <a:lvl7pPr lvl="6" algn="ctr">
              <a:spcBef>
                <a:spcPts val="0"/>
              </a:spcBef>
              <a:buSzPct val="100000"/>
              <a:defRPr sz="5200"/>
            </a:lvl7pPr>
            <a:lvl8pPr lvl="7" algn="ctr">
              <a:spcBef>
                <a:spcPts val="0"/>
              </a:spcBef>
              <a:buSzPct val="100000"/>
              <a:defRPr sz="5200"/>
            </a:lvl8pPr>
            <a:lvl9pPr lvl="8" algn="ctr">
              <a:spcBef>
                <a:spcPts val="0"/>
              </a:spcBef>
              <a:buSzPct val="100000"/>
              <a:defRPr sz="5200"/>
            </a:lvl9pPr>
          </a:lstStyle>
          <a:p/>
        </p:txBody>
      </p:sp>
      <p:sp>
        <p:nvSpPr>
          <p:cNvPr id="11" name="Shape 1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800"/>
            </a:lvl9pPr>
          </a:lstStyle>
          <a:p/>
        </p:txBody>
      </p:sp>
      <p:sp>
        <p:nvSpPr>
          <p:cNvPr id="12" name="Shape 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Big 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Shape 45"/>
          <p:cNvSpPr txBox="1"/>
          <p:nvPr>
            <p:ph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12000"/>
            </a:lvl1pPr>
            <a:lvl2pPr lvl="1" algn="ctr">
              <a:spcBef>
                <a:spcPts val="0"/>
              </a:spcBef>
              <a:buSzPct val="100000"/>
              <a:defRPr sz="12000"/>
            </a:lvl2pPr>
            <a:lvl3pPr lvl="2" algn="ctr">
              <a:spcBef>
                <a:spcPts val="0"/>
              </a:spcBef>
              <a:buSzPct val="100000"/>
              <a:defRPr sz="12000"/>
            </a:lvl3pPr>
            <a:lvl4pPr lvl="3" algn="ctr">
              <a:spcBef>
                <a:spcPts val="0"/>
              </a:spcBef>
              <a:buSzPct val="100000"/>
              <a:defRPr sz="12000"/>
            </a:lvl4pPr>
            <a:lvl5pPr lvl="4" algn="ctr">
              <a:spcBef>
                <a:spcPts val="0"/>
              </a:spcBef>
              <a:buSzPct val="100000"/>
              <a:defRPr sz="12000"/>
            </a:lvl5pPr>
            <a:lvl6pPr lvl="5" algn="ctr">
              <a:spcBef>
                <a:spcPts val="0"/>
              </a:spcBef>
              <a:buSzPct val="100000"/>
              <a:defRPr sz="12000"/>
            </a:lvl6pPr>
            <a:lvl7pPr lvl="6" algn="ctr">
              <a:spcBef>
                <a:spcPts val="0"/>
              </a:spcBef>
              <a:buSzPct val="100000"/>
              <a:defRPr sz="12000"/>
            </a:lvl7pPr>
            <a:lvl8pPr lvl="7" algn="ctr">
              <a:spcBef>
                <a:spcPts val="0"/>
              </a:spcBef>
              <a:buSzPct val="100000"/>
              <a:defRPr sz="12000"/>
            </a:lvl8pPr>
            <a:lvl9pPr lvl="8" algn="ctr">
              <a:spcBef>
                <a:spcPts val="0"/>
              </a:spcBef>
              <a:buSzPct val="100000"/>
              <a:defRPr sz="12000"/>
            </a:lvl9pPr>
          </a:lstStyle>
          <a:p/>
        </p:txBody>
      </p:sp>
      <p:sp>
        <p:nvSpPr>
          <p:cNvPr id="46" name="Shape 46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spcBef>
                <a:spcPts val="0"/>
              </a:spcBef>
              <a:defRPr/>
            </a:lvl1pPr>
            <a:lvl2pPr lvl="1" algn="ctr">
              <a:spcBef>
                <a:spcPts val="0"/>
              </a:spcBef>
              <a:defRPr/>
            </a:lvl2pPr>
            <a:lvl3pPr lvl="2" algn="ctr">
              <a:spcBef>
                <a:spcPts val="0"/>
              </a:spcBef>
              <a:defRPr/>
            </a:lvl3pPr>
            <a:lvl4pPr lvl="3" algn="ctr">
              <a:spcBef>
                <a:spcPts val="0"/>
              </a:spcBef>
              <a:defRPr/>
            </a:lvl4pPr>
            <a:lvl5pPr lvl="4" algn="ctr">
              <a:spcBef>
                <a:spcPts val="0"/>
              </a:spcBef>
              <a:defRPr/>
            </a:lvl5pPr>
            <a:lvl6pPr lvl="5" algn="ctr">
              <a:spcBef>
                <a:spcPts val="0"/>
              </a:spcBef>
              <a:defRPr/>
            </a:lvl6pPr>
            <a:lvl7pPr lvl="6" algn="ctr">
              <a:spcBef>
                <a:spcPts val="0"/>
              </a:spcBef>
              <a:defRPr/>
            </a:lvl7pPr>
            <a:lvl8pPr lvl="7" algn="ctr">
              <a:spcBef>
                <a:spcPts val="0"/>
              </a:spcBef>
              <a:defRPr/>
            </a:lvl8pPr>
            <a:lvl9pPr lvl="8" algn="ctr">
              <a:spcBef>
                <a:spcPts val="0"/>
              </a:spcBef>
              <a:defRPr/>
            </a:lvl9pPr>
          </a:lstStyle>
          <a:p/>
        </p:txBody>
      </p:sp>
      <p:sp>
        <p:nvSpPr>
          <p:cNvPr id="47" name="Shape 4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Shape 4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secHead">
  <p:cSld name="Section 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hape 14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3600"/>
            </a:lvl1pPr>
            <a:lvl2pPr lvl="1" algn="ctr">
              <a:spcBef>
                <a:spcPts val="0"/>
              </a:spcBef>
              <a:buSzPct val="100000"/>
              <a:defRPr sz="3600"/>
            </a:lvl2pPr>
            <a:lvl3pPr lvl="2" algn="ctr">
              <a:spcBef>
                <a:spcPts val="0"/>
              </a:spcBef>
              <a:buSzPct val="100000"/>
              <a:defRPr sz="3600"/>
            </a:lvl3pPr>
            <a:lvl4pPr lvl="3" algn="ctr">
              <a:spcBef>
                <a:spcPts val="0"/>
              </a:spcBef>
              <a:buSzPct val="100000"/>
              <a:defRPr sz="3600"/>
            </a:lvl4pPr>
            <a:lvl5pPr lvl="4" algn="ctr">
              <a:spcBef>
                <a:spcPts val="0"/>
              </a:spcBef>
              <a:buSzPct val="100000"/>
              <a:defRPr sz="3600"/>
            </a:lvl5pPr>
            <a:lvl6pPr lvl="5" algn="ctr">
              <a:spcBef>
                <a:spcPts val="0"/>
              </a:spcBef>
              <a:buSzPct val="100000"/>
              <a:defRPr sz="3600"/>
            </a:lvl6pPr>
            <a:lvl7pPr lvl="6" algn="ctr">
              <a:spcBef>
                <a:spcPts val="0"/>
              </a:spcBef>
              <a:buSzPct val="100000"/>
              <a:defRPr sz="3600"/>
            </a:lvl7pPr>
            <a:lvl8pPr lvl="7" algn="ctr">
              <a:spcBef>
                <a:spcPts val="0"/>
              </a:spcBef>
              <a:buSzPct val="100000"/>
              <a:defRPr sz="3600"/>
            </a:lvl8pPr>
            <a:lvl9pPr lvl="8" algn="ctr">
              <a:spcBef>
                <a:spcPts val="0"/>
              </a:spcBef>
              <a:buSzPct val="100000"/>
              <a:defRPr sz="3600"/>
            </a:lvl9pPr>
          </a:lstStyle>
          <a:p/>
        </p:txBody>
      </p:sp>
      <p:sp>
        <p:nvSpPr>
          <p:cNvPr id="15" name="Shape 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x">
  <p:cSld name="Title and 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hape 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8" name="Shape 1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19" name="Shape 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woColTx">
  <p:cSld name="Title and two 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hape 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2" name="Shape 2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3" name="Shape 23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4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24" name="Shape 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type="titleOnly">
  <p:cSld name="Title 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Shape 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defRPr/>
            </a:lvl1pPr>
            <a:lvl2pPr lvl="1">
              <a:spcBef>
                <a:spcPts val="0"/>
              </a:spcBef>
              <a:defRPr/>
            </a:lvl2pPr>
            <a:lvl3pPr lvl="2">
              <a:spcBef>
                <a:spcPts val="0"/>
              </a:spcBef>
              <a:defRPr/>
            </a:lvl3pPr>
            <a:lvl4pPr lvl="3">
              <a:spcBef>
                <a:spcPts val="0"/>
              </a:spcBef>
              <a:defRPr/>
            </a:lvl4pPr>
            <a:lvl5pPr lvl="4">
              <a:spcBef>
                <a:spcPts val="0"/>
              </a:spcBef>
              <a:defRPr/>
            </a:lvl5pPr>
            <a:lvl6pPr lvl="5">
              <a:spcBef>
                <a:spcPts val="0"/>
              </a:spcBef>
              <a:defRPr/>
            </a:lvl6pPr>
            <a:lvl7pPr lvl="6">
              <a:spcBef>
                <a:spcPts val="0"/>
              </a:spcBef>
              <a:defRPr/>
            </a:lvl7pPr>
            <a:lvl8pPr lvl="7">
              <a:spcBef>
                <a:spcPts val="0"/>
              </a:spcBef>
              <a:defRPr/>
            </a:lvl8pPr>
            <a:lvl9pPr lvl="8">
              <a:spcBef>
                <a:spcPts val="0"/>
              </a:spcBef>
              <a:defRPr/>
            </a:lvl9pPr>
          </a:lstStyle>
          <a:p/>
        </p:txBody>
      </p:sp>
      <p:sp>
        <p:nvSpPr>
          <p:cNvPr id="27" name="Shape 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One column 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2400"/>
            </a:lvl1pPr>
            <a:lvl2pPr lvl="1">
              <a:spcBef>
                <a:spcPts val="0"/>
              </a:spcBef>
              <a:buSzPct val="100000"/>
              <a:defRPr sz="2400"/>
            </a:lvl2pPr>
            <a:lvl3pPr lvl="2">
              <a:spcBef>
                <a:spcPts val="0"/>
              </a:spcBef>
              <a:buSzPct val="100000"/>
              <a:defRPr sz="2400"/>
            </a:lvl3pPr>
            <a:lvl4pPr lvl="3">
              <a:spcBef>
                <a:spcPts val="0"/>
              </a:spcBef>
              <a:buSzPct val="100000"/>
              <a:defRPr sz="2400"/>
            </a:lvl4pPr>
            <a:lvl5pPr lvl="4">
              <a:spcBef>
                <a:spcPts val="0"/>
              </a:spcBef>
              <a:buSzPct val="100000"/>
              <a:defRPr sz="2400"/>
            </a:lvl5pPr>
            <a:lvl6pPr lvl="5">
              <a:spcBef>
                <a:spcPts val="0"/>
              </a:spcBef>
              <a:buSzPct val="100000"/>
              <a:defRPr sz="2400"/>
            </a:lvl6pPr>
            <a:lvl7pPr lvl="6">
              <a:spcBef>
                <a:spcPts val="0"/>
              </a:spcBef>
              <a:buSzPct val="100000"/>
              <a:defRPr sz="2400"/>
            </a:lvl7pPr>
            <a:lvl8pPr lvl="7">
              <a:spcBef>
                <a:spcPts val="0"/>
              </a:spcBef>
              <a:buSzPct val="100000"/>
              <a:defRPr sz="2400"/>
            </a:lvl8pPr>
            <a:lvl9pPr lvl="8">
              <a:spcBef>
                <a:spcPts val="0"/>
              </a:spcBef>
              <a:buSzPct val="100000"/>
              <a:defRPr sz="2400"/>
            </a:lvl9pPr>
          </a:lstStyle>
          <a:p/>
        </p:txBody>
      </p:sp>
      <p:sp>
        <p:nvSpPr>
          <p:cNvPr id="30" name="Shape 30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1200"/>
            </a:lvl1pPr>
            <a:lvl2pPr lvl="1">
              <a:spcBef>
                <a:spcPts val="0"/>
              </a:spcBef>
              <a:buSzPct val="100000"/>
              <a:defRPr sz="1200"/>
            </a:lvl2pPr>
            <a:lvl3pPr lvl="2">
              <a:spcBef>
                <a:spcPts val="0"/>
              </a:spcBef>
              <a:buSzPct val="100000"/>
              <a:defRPr sz="1200"/>
            </a:lvl3pPr>
            <a:lvl4pPr lvl="3">
              <a:spcBef>
                <a:spcPts val="0"/>
              </a:spcBef>
              <a:buSzPct val="100000"/>
              <a:defRPr sz="1200"/>
            </a:lvl4pPr>
            <a:lvl5pPr lvl="4">
              <a:spcBef>
                <a:spcPts val="0"/>
              </a:spcBef>
              <a:buSzPct val="100000"/>
              <a:defRPr sz="1200"/>
            </a:lvl5pPr>
            <a:lvl6pPr lvl="5">
              <a:spcBef>
                <a:spcPts val="0"/>
              </a:spcBef>
              <a:buSzPct val="100000"/>
              <a:defRPr sz="1200"/>
            </a:lvl6pPr>
            <a:lvl7pPr lvl="6">
              <a:spcBef>
                <a:spcPts val="0"/>
              </a:spcBef>
              <a:buSzPct val="100000"/>
              <a:defRPr sz="1200"/>
            </a:lvl7pPr>
            <a:lvl8pPr lvl="7">
              <a:spcBef>
                <a:spcPts val="0"/>
              </a:spcBef>
              <a:buSzPct val="100000"/>
              <a:defRPr sz="1200"/>
            </a:lvl8pPr>
            <a:lvl9pPr lvl="8">
              <a:spcBef>
                <a:spcPts val="0"/>
              </a:spcBef>
              <a:buSzPct val="100000"/>
              <a:defRPr sz="1200"/>
            </a:lvl9pPr>
          </a:lstStyle>
          <a:p/>
        </p:txBody>
      </p:sp>
      <p:sp>
        <p:nvSpPr>
          <p:cNvPr id="31" name="Shape 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Main 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Shape 33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SzPct val="100000"/>
              <a:defRPr sz="4800"/>
            </a:lvl1pPr>
            <a:lvl2pPr lvl="1">
              <a:spcBef>
                <a:spcPts val="0"/>
              </a:spcBef>
              <a:buSzPct val="100000"/>
              <a:defRPr sz="4800"/>
            </a:lvl2pPr>
            <a:lvl3pPr lvl="2">
              <a:spcBef>
                <a:spcPts val="0"/>
              </a:spcBef>
              <a:buSzPct val="100000"/>
              <a:defRPr sz="4800"/>
            </a:lvl3pPr>
            <a:lvl4pPr lvl="3">
              <a:spcBef>
                <a:spcPts val="0"/>
              </a:spcBef>
              <a:buSzPct val="100000"/>
              <a:defRPr sz="4800"/>
            </a:lvl4pPr>
            <a:lvl5pPr lvl="4">
              <a:spcBef>
                <a:spcPts val="0"/>
              </a:spcBef>
              <a:buSzPct val="100000"/>
              <a:defRPr sz="4800"/>
            </a:lvl5pPr>
            <a:lvl6pPr lvl="5">
              <a:spcBef>
                <a:spcPts val="0"/>
              </a:spcBef>
              <a:buSzPct val="100000"/>
              <a:defRPr sz="4800"/>
            </a:lvl6pPr>
            <a:lvl7pPr lvl="6">
              <a:spcBef>
                <a:spcPts val="0"/>
              </a:spcBef>
              <a:buSzPct val="100000"/>
              <a:defRPr sz="4800"/>
            </a:lvl7pPr>
            <a:lvl8pPr lvl="7">
              <a:spcBef>
                <a:spcPts val="0"/>
              </a:spcBef>
              <a:buSzPct val="100000"/>
              <a:defRPr sz="4800"/>
            </a:lvl8pPr>
            <a:lvl9pPr lvl="8">
              <a:spcBef>
                <a:spcPts val="0"/>
              </a:spcBef>
              <a:buSzPct val="100000"/>
              <a:defRPr sz="4800"/>
            </a:lvl9pPr>
          </a:lstStyle>
          <a:p/>
        </p:txBody>
      </p:sp>
      <p:sp>
        <p:nvSpPr>
          <p:cNvPr id="34" name="Shape 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ection title and 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Shape 36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37" name="Shape 37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rIns="91425" wrap="square" tIns="91425"/>
          <a:lstStyle>
            <a:lvl1pPr lvl="0" algn="ctr">
              <a:spcBef>
                <a:spcPts val="0"/>
              </a:spcBef>
              <a:buSzPct val="100000"/>
              <a:defRPr sz="4200"/>
            </a:lvl1pPr>
            <a:lvl2pPr lvl="1" algn="ctr">
              <a:spcBef>
                <a:spcPts val="0"/>
              </a:spcBef>
              <a:buSzPct val="100000"/>
              <a:defRPr sz="4200"/>
            </a:lvl2pPr>
            <a:lvl3pPr lvl="2" algn="ctr">
              <a:spcBef>
                <a:spcPts val="0"/>
              </a:spcBef>
              <a:buSzPct val="100000"/>
              <a:defRPr sz="4200"/>
            </a:lvl3pPr>
            <a:lvl4pPr lvl="3" algn="ctr">
              <a:spcBef>
                <a:spcPts val="0"/>
              </a:spcBef>
              <a:buSzPct val="100000"/>
              <a:defRPr sz="4200"/>
            </a:lvl4pPr>
            <a:lvl5pPr lvl="4" algn="ctr">
              <a:spcBef>
                <a:spcPts val="0"/>
              </a:spcBef>
              <a:buSzPct val="100000"/>
              <a:defRPr sz="4200"/>
            </a:lvl5pPr>
            <a:lvl6pPr lvl="5" algn="ctr">
              <a:spcBef>
                <a:spcPts val="0"/>
              </a:spcBef>
              <a:buSzPct val="100000"/>
              <a:defRPr sz="4200"/>
            </a:lvl6pPr>
            <a:lvl7pPr lvl="6" algn="ctr">
              <a:spcBef>
                <a:spcPts val="0"/>
              </a:spcBef>
              <a:buSzPct val="100000"/>
              <a:defRPr sz="4200"/>
            </a:lvl7pPr>
            <a:lvl8pPr lvl="7" algn="ctr">
              <a:spcBef>
                <a:spcPts val="0"/>
              </a:spcBef>
              <a:buSzPct val="100000"/>
              <a:defRPr sz="4200"/>
            </a:lvl8pPr>
            <a:lvl9pPr lvl="8" algn="ctr">
              <a:spcBef>
                <a:spcPts val="0"/>
              </a:spcBef>
              <a:buSzPct val="100000"/>
              <a:defRPr sz="4200"/>
            </a:lvl9pPr>
          </a:lstStyle>
          <a:p/>
        </p:txBody>
      </p:sp>
      <p:sp>
        <p:nvSpPr>
          <p:cNvPr id="38" name="Shape 38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rIns="91425" wrap="square" tIns="91425"/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ct val="100000"/>
              <a:buNone/>
              <a:defRPr sz="2100"/>
            </a:lvl9pPr>
          </a:lstStyle>
          <a:p/>
        </p:txBody>
      </p:sp>
      <p:sp>
        <p:nvSpPr>
          <p:cNvPr id="39" name="Shape 3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defRPr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40" name="Shape 4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Caption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Shape 42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rIns="91425" wrap="square" tIns="91425"/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/>
            </a:lvl1pPr>
          </a:lstStyle>
          <a:p/>
        </p:txBody>
      </p:sp>
      <p:sp>
        <p:nvSpPr>
          <p:cNvPr id="43" name="Shape 4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fld id="{00000000-1234-1234-1234-123412341234}" type="slidenum">
              <a:rPr lang="cs"/>
              <a:t>‹#›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 name="simple-dark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hape 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buClr>
                <a:schemeClr val="dk1"/>
              </a:buClr>
              <a:buSzPct val="1000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Shape 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rIns="91425" wrap="square" tIns="91425"/>
          <a:lstStyle>
            <a:lvl1pPr lv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SzPct val="100000"/>
              <a:buChar char="●"/>
              <a:defRPr sz="1800">
                <a:solidFill>
                  <a:schemeClr val="lt2"/>
                </a:solidFill>
              </a:defRPr>
            </a:lvl1pPr>
            <a:lvl2pPr lvl="1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○"/>
              <a:defRPr>
                <a:solidFill>
                  <a:schemeClr val="lt2"/>
                </a:solidFill>
              </a:defRPr>
            </a:lvl2pPr>
            <a:lvl3pPr lvl="2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■"/>
              <a:defRPr>
                <a:solidFill>
                  <a:schemeClr val="lt2"/>
                </a:solidFill>
              </a:defRPr>
            </a:lvl3pPr>
            <a:lvl4pPr lvl="3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●"/>
              <a:defRPr>
                <a:solidFill>
                  <a:schemeClr val="lt2"/>
                </a:solidFill>
              </a:defRPr>
            </a:lvl4pPr>
            <a:lvl5pPr lvl="4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○"/>
              <a:defRPr>
                <a:solidFill>
                  <a:schemeClr val="lt2"/>
                </a:solidFill>
              </a:defRPr>
            </a:lvl5pPr>
            <a:lvl6pPr lvl="5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■"/>
              <a:defRPr>
                <a:solidFill>
                  <a:schemeClr val="lt2"/>
                </a:solidFill>
              </a:defRPr>
            </a:lvl6pPr>
            <a:lvl7pPr lvl="6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●"/>
              <a:defRPr>
                <a:solidFill>
                  <a:schemeClr val="lt2"/>
                </a:solidFill>
              </a:defRPr>
            </a:lvl7pPr>
            <a:lvl8pPr lvl="7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○"/>
              <a:defRPr>
                <a:solidFill>
                  <a:schemeClr val="lt2"/>
                </a:solidFill>
              </a:defRPr>
            </a:lvl8pPr>
            <a:lvl9pPr lvl="8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Clr>
                <a:schemeClr val="lt2"/>
              </a:buClr>
              <a:buChar char="■"/>
              <a:defRPr>
                <a:solidFill>
                  <a:schemeClr val="lt2"/>
                </a:solidFill>
              </a:defRPr>
            </a:lvl9pPr>
          </a:lstStyle>
          <a:p/>
        </p:txBody>
      </p:sp>
      <p:sp>
        <p:nvSpPr>
          <p:cNvPr id="8" name="Shape 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rIns="91425" wrap="square" tIns="91425">
            <a:noAutofit/>
          </a:bodyPr>
          <a:lstStyle/>
          <a:p>
            <a:pPr lvl="0" algn="r">
              <a:spcBef>
                <a:spcPts val="0"/>
              </a:spcBef>
              <a:buNone/>
            </a:pPr>
            <a:fld id="{00000000-1234-1234-1234-123412341234}" type="slidenum">
              <a:rPr lang="cs" sz="1000">
                <a:solidFill>
                  <a:schemeClr val="lt2"/>
                </a:solidFill>
              </a:rPr>
              <a:t>‹#›</a:t>
            </a:fld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None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hyperlink" Target="https://www.childcare.co.uk/" TargetMode="External"/><Relationship Id="rId4" Type="http://schemas.openxmlformats.org/officeDocument/2006/relationships/image" Target="../media/image8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31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0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1.png"/><Relationship Id="rId4" Type="http://schemas.openxmlformats.org/officeDocument/2006/relationships/image" Target="../media/image16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5.png"/><Relationship Id="rId4" Type="http://schemas.openxmlformats.org/officeDocument/2006/relationships/image" Target="../media/image14.png"/><Relationship Id="rId5" Type="http://schemas.openxmlformats.org/officeDocument/2006/relationships/image" Target="../media/image19.png"/><Relationship Id="rId6" Type="http://schemas.openxmlformats.org/officeDocument/2006/relationships/image" Target="../media/image17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21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29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7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4.jpg"/><Relationship Id="rId4" Type="http://schemas.openxmlformats.org/officeDocument/2006/relationships/image" Target="../media/image26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7.jpg"/><Relationship Id="rId4" Type="http://schemas.openxmlformats.org/officeDocument/2006/relationships/image" Target="../media/image20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30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5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2.jpg"/><Relationship Id="rId4" Type="http://schemas.openxmlformats.org/officeDocument/2006/relationships/image" Target="../media/image3.jpg"/><Relationship Id="rId5" Type="http://schemas.openxmlformats.org/officeDocument/2006/relationships/image" Target="../media/image1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jpg"/><Relationship Id="rId4" Type="http://schemas.openxmlformats.org/officeDocument/2006/relationships/image" Target="../media/image9.jpg"/><Relationship Id="rId5" Type="http://schemas.openxmlformats.org/officeDocument/2006/relationships/image" Target="../media/image4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8.jpg"/><Relationship Id="rId4" Type="http://schemas.openxmlformats.org/officeDocument/2006/relationships/image" Target="../media/image13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2.png"/><Relationship Id="rId4" Type="http://schemas.openxmlformats.org/officeDocument/2006/relationships/image" Target="../media/image23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Shape 54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UNIVERSITY OF KENT</a:t>
            </a:r>
          </a:p>
        </p:txBody>
      </p:sp>
      <p:sp>
        <p:nvSpPr>
          <p:cNvPr id="55" name="Shape 5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Tereza Hanajová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0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Shape 1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PRÁCE</a:t>
            </a:r>
          </a:p>
        </p:txBody>
      </p:sp>
      <p:sp>
        <p:nvSpPr>
          <p:cNvPr id="122" name="Shape 1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rPr lang="cs" u="sng">
                <a:solidFill>
                  <a:schemeClr val="hlink"/>
                </a:solidFill>
                <a:hlinkClick r:id="rId3"/>
              </a:rPr>
              <a:t>https://www.childcare.co.uk/</a:t>
            </a:r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IMG_1069.JPG" id="123" name="Shape 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10475" y="1431925"/>
            <a:ext cx="3810002" cy="2857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hape 128"/>
          <p:cNvSpPr txBox="1"/>
          <p:nvPr>
            <p:ph type="title"/>
          </p:nvPr>
        </p:nvSpPr>
        <p:spPr>
          <a:xfrm>
            <a:off x="1434575" y="1471400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4800"/>
              <a:t>O ŠKOLE V ANGLII</a:t>
            </a:r>
          </a:p>
        </p:txBody>
      </p:sp>
      <p:sp>
        <p:nvSpPr>
          <p:cNvPr id="129" name="Shape 129"/>
          <p:cNvSpPr txBox="1"/>
          <p:nvPr>
            <p:ph idx="1" type="body"/>
          </p:nvPr>
        </p:nvSpPr>
        <p:spPr>
          <a:xfrm>
            <a:off x="311700" y="3790550"/>
            <a:ext cx="8520600" cy="7782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>
              <a:spcBef>
                <a:spcPts val="0"/>
              </a:spcBef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Shape 1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35" name="Shape 13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36" name="Shape 1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468720"/>
            <a:ext cx="9143997" cy="420605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Shape 14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SPOLUŽÁCI</a:t>
            </a:r>
          </a:p>
        </p:txBody>
      </p:sp>
      <p:sp>
        <p:nvSpPr>
          <p:cNvPr id="142" name="Shape 14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descr="IMG_1034.JPG" id="143" name="Shape 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01122" y="1152475"/>
            <a:ext cx="5110224" cy="3830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47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PŘEDMĚTY</a:t>
            </a:r>
          </a:p>
        </p:txBody>
      </p:sp>
      <p:sp>
        <p:nvSpPr>
          <p:cNvPr id="149" name="Shape 14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cs"/>
              <a:t>INTERNATIONAL COMMERCIAL ARBITRATION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cs"/>
              <a:t>INTERNATIONAL HUMAN RIGHTS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cs"/>
              <a:t>INTERNATIONAL CRIMINAL LAW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>
              <a:spcBef>
                <a:spcPts val="0"/>
              </a:spcBef>
              <a:buChar char="+"/>
            </a:pPr>
            <a:r>
              <a:rPr lang="cs"/>
              <a:t>MEDIATION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Shape 15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ESEJE, ČTENÍ, DISKUZE</a:t>
            </a:r>
          </a:p>
        </p:txBody>
      </p:sp>
      <p:sp>
        <p:nvSpPr>
          <p:cNvPr id="155" name="Shape 155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56" name="Shape 1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4202425" cy="2521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Shape 15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09125" y="1152476"/>
            <a:ext cx="4123176" cy="2521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Shape 16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SPOLKY</a:t>
            </a:r>
          </a:p>
        </p:txBody>
      </p:sp>
      <p:sp>
        <p:nvSpPr>
          <p:cNvPr id="163" name="Shape 16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64" name="Shape 1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24625"/>
            <a:ext cx="35242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Shape 16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40675" y="339025"/>
            <a:ext cx="3524250" cy="2857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Shape 16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451050" y="251350"/>
            <a:ext cx="2381250" cy="2381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Shape 16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53250" y="2419625"/>
            <a:ext cx="2844475" cy="23063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Shape 17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ŠKOLNÍ AKCE</a:t>
            </a:r>
          </a:p>
        </p:txBody>
      </p:sp>
      <p:sp>
        <p:nvSpPr>
          <p:cNvPr id="173" name="Shape 17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74" name="Shape 1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00048" y="1152475"/>
            <a:ext cx="5910475" cy="3329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Shape 179"/>
          <p:cNvSpPr txBox="1"/>
          <p:nvPr>
            <p:ph type="title"/>
          </p:nvPr>
        </p:nvSpPr>
        <p:spPr>
          <a:xfrm>
            <a:off x="2519275" y="1576350"/>
            <a:ext cx="69195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4800"/>
              <a:t>CESTOVÁNÍ</a:t>
            </a:r>
          </a:p>
        </p:txBody>
      </p:sp>
      <p:sp>
        <p:nvSpPr>
          <p:cNvPr id="180" name="Shape 18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Shape 18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86" name="Shape 18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87" name="Shape 18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05225" y="565675"/>
            <a:ext cx="4933549" cy="3700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59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61" name="Shape 6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62" name="Shape 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392338" y="1091750"/>
            <a:ext cx="4439963" cy="2959975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pic>
      <p:pic>
        <p:nvPicPr>
          <p:cNvPr id="63" name="Shape 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165350"/>
            <a:ext cx="3880700" cy="4812800"/>
          </a:xfrm>
          <a:prstGeom prst="rect">
            <a:avLst/>
          </a:prstGeom>
          <a:noFill/>
          <a:ln cap="flat" cmpd="sng" w="9525">
            <a:solidFill>
              <a:srgbClr val="FF0000"/>
            </a:solidFill>
            <a:prstDash val="solid"/>
            <a:round/>
            <a:headEnd len="med" w="med" type="none"/>
            <a:tailEnd len="med" w="med" type="none"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Shape 19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193" name="Shape 19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94" name="Shape 19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6175" y="262425"/>
            <a:ext cx="4399946" cy="2933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5" name="Shape 19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08726" y="1998326"/>
            <a:ext cx="4499100" cy="2999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Shape 20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1" name="Shape 20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02" name="Shape 20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63075" y="445013"/>
            <a:ext cx="2740872" cy="4111298"/>
          </a:xfrm>
          <a:prstGeom prst="rect">
            <a:avLst/>
          </a:prstGeom>
          <a:noFill/>
          <a:ln>
            <a:noFill/>
          </a:ln>
        </p:spPr>
      </p:pic>
      <p:pic>
        <p:nvPicPr>
          <p:cNvPr id="203" name="Shape 20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55350" y="445025"/>
            <a:ext cx="3083462" cy="41112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Shape 20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09" name="Shape 20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0" name="Shape 2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9426" y="660901"/>
            <a:ext cx="5945353" cy="39635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Shape 2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16" name="Shape 2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217" name="Shape 2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621175" y="445025"/>
            <a:ext cx="5750005" cy="431250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Shape 2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sp>
        <p:nvSpPr>
          <p:cNvPr id="223" name="Shape 2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457200" lvl="0" marL="1828800">
              <a:spcBef>
                <a:spcPts val="0"/>
              </a:spcBef>
              <a:buNone/>
            </a:pPr>
            <a:r>
              <a:rPr lang="cs"/>
              <a:t>tereza.hanajova@gmail.com</a:t>
            </a:r>
          </a:p>
        </p:txBody>
      </p:sp>
      <p:pic>
        <p:nvPicPr>
          <p:cNvPr id="224" name="Shape 2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00875" y="445025"/>
            <a:ext cx="3265728" cy="244929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Shape 68"/>
          <p:cNvSpPr txBox="1"/>
          <p:nvPr>
            <p:ph type="title"/>
          </p:nvPr>
        </p:nvSpPr>
        <p:spPr>
          <a:xfrm>
            <a:off x="641475" y="839750"/>
            <a:ext cx="8190900" cy="20178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 sz="6000"/>
              <a:t>O ŽIVOTĚ V ANGLII</a:t>
            </a:r>
          </a:p>
        </p:txBody>
      </p:sp>
      <p:sp>
        <p:nvSpPr>
          <p:cNvPr id="69" name="Shape 6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>
              <a:spcBef>
                <a:spcPts val="0"/>
              </a:spcBef>
              <a:buChar char="-"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Shape 74"/>
          <p:cNvSpPr txBox="1"/>
          <p:nvPr>
            <p:ph type="title"/>
          </p:nvPr>
        </p:nvSpPr>
        <p:spPr>
          <a:xfrm>
            <a:off x="253375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POČASÍ</a:t>
            </a:r>
          </a:p>
        </p:txBody>
      </p:sp>
      <p:sp>
        <p:nvSpPr>
          <p:cNvPr id="75" name="Shape 75"/>
          <p:cNvSpPr txBox="1"/>
          <p:nvPr>
            <p:ph idx="1" type="body"/>
          </p:nvPr>
        </p:nvSpPr>
        <p:spPr>
          <a:xfrm>
            <a:off x="311700" y="1222450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76" name="Shape 7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1" y="1152475"/>
            <a:ext cx="2562296" cy="3416404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IMG_1862.JPG" id="77" name="Shape 7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290850" y="1152486"/>
            <a:ext cx="2562301" cy="3416376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Shape 7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270000" y="1152475"/>
            <a:ext cx="2503975" cy="3416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Shape 8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ANGLIČANI A ANGLIČTINA</a:t>
            </a:r>
          </a:p>
        </p:txBody>
      </p:sp>
      <p:sp>
        <p:nvSpPr>
          <p:cNvPr id="84" name="Shape 8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85" name="Shape 8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16324" y="1152474"/>
            <a:ext cx="4908290" cy="3629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89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Shape 9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JÍDLO A PITÍ</a:t>
            </a:r>
          </a:p>
        </p:txBody>
      </p:sp>
      <p:sp>
        <p:nvSpPr>
          <p:cNvPr id="91" name="Shape 9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92" name="Shape 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5250" y="1265713"/>
            <a:ext cx="2392825" cy="31899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Shape 9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072187" y="1265992"/>
            <a:ext cx="2392825" cy="3189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4" name="Shape 9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39125" y="1265725"/>
            <a:ext cx="2392824" cy="31904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Shape 9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PÁRTY</a:t>
            </a:r>
          </a:p>
        </p:txBody>
      </p:sp>
      <p:sp>
        <p:nvSpPr>
          <p:cNvPr id="100" name="Shape 10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1" name="Shape 10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95075" y="1320874"/>
            <a:ext cx="3953850" cy="29654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Shape 10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56603" y="1320875"/>
            <a:ext cx="4449193" cy="29654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Shape 10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UBYTOVÁNÍ</a:t>
            </a:r>
          </a:p>
        </p:txBody>
      </p:sp>
      <p:sp>
        <p:nvSpPr>
          <p:cNvPr id="108" name="Shape 10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t/>
            </a:r>
            <a:endParaRPr/>
          </a:p>
        </p:txBody>
      </p:sp>
      <p:pic>
        <p:nvPicPr>
          <p:cNvPr id="109" name="Shape 10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247975"/>
            <a:ext cx="4222903" cy="28166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Shape 11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015199" y="1247975"/>
            <a:ext cx="3755576" cy="2816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Shape 1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lvl="0">
              <a:spcBef>
                <a:spcPts val="0"/>
              </a:spcBef>
              <a:buNone/>
            </a:pPr>
            <a:r>
              <a:rPr lang="cs"/>
              <a:t>VÝDAJE A PŘÍJMY</a:t>
            </a:r>
          </a:p>
        </p:txBody>
      </p:sp>
      <p:sp>
        <p:nvSpPr>
          <p:cNvPr id="116" name="Shape 1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rIns="91425" wrap="square" tIns="91425">
            <a:noAutofit/>
          </a:bodyPr>
          <a:lstStyle/>
          <a:p>
            <a:pPr indent="-228600" lvl="0" marL="457200" rtl="0">
              <a:spcBef>
                <a:spcPts val="0"/>
              </a:spcBef>
              <a:buChar char="-"/>
            </a:pPr>
            <a:r>
              <a:rPr lang="cs"/>
              <a:t>stipendium (500 euro) + cca dalších 400 euro</a:t>
            </a:r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lvl="0" rtl="0">
              <a:spcBef>
                <a:spcPts val="0"/>
              </a:spcBef>
              <a:buNone/>
            </a:pPr>
            <a:r>
              <a:t/>
            </a:r>
            <a:endParaRPr/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cs"/>
              <a:t>ubytování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cs"/>
              <a:t>jídlo, pití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cs"/>
              <a:t>párty</a:t>
            </a:r>
          </a:p>
          <a:p>
            <a:pPr indent="-228600" lvl="0" marL="457200" rtl="0">
              <a:spcBef>
                <a:spcPts val="0"/>
              </a:spcBef>
              <a:buChar char="-"/>
            </a:pPr>
            <a:r>
              <a:rPr lang="cs"/>
              <a:t>cestování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Custom Theme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