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E8694-5AAC-4B88-AF64-FEC4FFF7C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89C617-0FF9-46AB-9100-C18148E9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AE8DB-6C17-4C42-9E93-76B25712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B0084F-8376-4289-8758-4D5A4F8C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9F3015-0D25-4E7B-8C08-00ABE8EC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88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A56EB-E8C6-48C4-B5E4-5AC7287B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EA2799-7803-4DD7-987F-270D95DD3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FDB6B5-DAE4-4DC6-8B36-D200DCF2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809174-8728-4ADD-8B91-5F66A5FD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BB9168-82FB-45D7-960D-2D2C92F2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41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0762699-29B5-44B0-AF45-6931A48B0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8F03F7-0F09-45A1-BEA0-9EF465442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11D027-114B-430D-850F-92880C2C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F4F2AB-93F1-4422-95E2-773F7810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63715-98DF-4075-8FA9-9F8226D9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31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5A6A4-13A8-42B3-9468-4ECC5654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FC144-5976-4839-B635-D61190238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ECFD6-70B6-4B83-B68E-D5835684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78512-62E6-4BCD-B5E3-83D2516F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E79795-7F41-4B28-BB64-EA2466E2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1B006-EFFE-415F-82D2-AEBFFBDB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ABBFD5-7D24-441E-A82D-13871472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F2D8CE-99A2-4D24-8E1E-F2C54E97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221256-73AC-4D14-9D8F-72E4AF84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CA514C-9E04-414F-B86A-C7C4649F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49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AFB16-8D95-4AC9-9CBF-BEEE36EA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4F2F1-C494-4815-9168-ADF9533E0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55061E-E51D-4DD1-A662-181580E76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03349-ED01-4D7D-B305-E0843DE2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48D8AD-8930-4178-85CF-E89DE674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18748F-84BA-445C-85A9-3D6DDEF6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5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854AA-F02B-46D3-8EFA-4B994C11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04441B-D437-44E1-A1FD-82C4B531F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621AC1-B7E5-4B49-B611-304A79A9D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90BAD6-F4FD-4A58-B6A7-DBACFC6CF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4A1958-E1AD-4A2F-A9CC-05F774535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7C8F4-2A0D-4026-B296-9E1E0FF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E14639-1BB8-46E7-821F-7E46D7E8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B6CE47-FD9F-4319-9F4A-033B33EC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6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AEB7F-A5EC-4B50-BC55-46DC1CE2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11F975-7BF1-42F9-B7A7-447D42BE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E7815A-A75F-4CFA-B4A5-B476BAB0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C69FE4-0C9D-42B7-8B01-7329616E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4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CCB698-5455-4854-BBA5-00A8E219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70EF3F-95E4-425F-B801-DF8F0A0F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9FCB74-FD34-476C-A74A-CBC79CA6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81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1BE73-FDC4-4D73-ACF1-7DEE3A3E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FEC52-3A30-4ED9-9AC3-FAA3EBB19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90B665-1DF4-470E-9780-4AE23CEB6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AB4959-E3DF-49DE-944A-CAEA66BF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3461D2-BE85-492F-AAB8-F22F61CC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E6024D-EC96-4053-8888-828EED93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5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72FBC-7D95-40CC-9BF6-8DC69814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B8E528-5F6F-4291-B1E2-85AE97ADF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E5F207-1F80-4AA4-A467-D4147E01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426CC1-26FC-4810-8AFA-F9D89F8F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E909DE-3AB7-43C6-9009-76B27CA7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F37D1C-0C4E-4375-9CCA-4E7FC691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0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DF77F0-B887-4237-B3F6-77084F9B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B1CC99-FE3C-4F37-AA47-7B63900B7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3AA670-3B1B-4126-B984-5AB3D20DD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11CF-0047-46A2-ACB1-5C2FBD974053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C9FA45-F6AD-4DC8-BC95-2BB78B90D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D21605-6C74-476A-BFE6-0898BF197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0037-8580-448C-9367-DF62EC243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441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">
            <a:extLst>
              <a:ext uri="{FF2B5EF4-FFF2-40B4-BE49-F238E27FC236}">
                <a16:creationId xmlns:a16="http://schemas.microsoft.com/office/drawing/2014/main" id="{A94E2077-5A07-459C-9551-F5DEB5B1B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0">
            <a:extLst>
              <a:ext uri="{FF2B5EF4-FFF2-40B4-BE49-F238E27FC236}">
                <a16:creationId xmlns:a16="http://schemas.microsoft.com/office/drawing/2014/main" id="{9CEBDA0E-616E-473A-BECA-A3FC6EA9ED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6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1">
            <a:extLst>
              <a:ext uri="{FF2B5EF4-FFF2-40B4-BE49-F238E27FC236}">
                <a16:creationId xmlns:a16="http://schemas.microsoft.com/office/drawing/2014/main" id="{C8A054AC-B858-4EF8-8936-E47C9D01B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9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2">
            <a:extLst>
              <a:ext uri="{FF2B5EF4-FFF2-40B4-BE49-F238E27FC236}">
                <a16:creationId xmlns:a16="http://schemas.microsoft.com/office/drawing/2014/main" id="{93820E9C-4660-4F12-B803-4C702CC65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3">
            <a:extLst>
              <a:ext uri="{FF2B5EF4-FFF2-40B4-BE49-F238E27FC236}">
                <a16:creationId xmlns:a16="http://schemas.microsoft.com/office/drawing/2014/main" id="{1235B3AD-F1B0-4CEF-A2FC-3AA5DD278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4">
            <a:extLst>
              <a:ext uri="{FF2B5EF4-FFF2-40B4-BE49-F238E27FC236}">
                <a16:creationId xmlns:a16="http://schemas.microsoft.com/office/drawing/2014/main" id="{0034B8F1-C2B5-4FAA-9E57-FA2F050BB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5">
            <a:extLst>
              <a:ext uri="{FF2B5EF4-FFF2-40B4-BE49-F238E27FC236}">
                <a16:creationId xmlns:a16="http://schemas.microsoft.com/office/drawing/2014/main" id="{2631EB01-5374-4EF6-B3BE-6D6884B8A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6">
            <a:extLst>
              <a:ext uri="{FF2B5EF4-FFF2-40B4-BE49-F238E27FC236}">
                <a16:creationId xmlns:a16="http://schemas.microsoft.com/office/drawing/2014/main" id="{3787FCC8-FF6E-4F21-AA29-8A8F9856C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7">
            <a:extLst>
              <a:ext uri="{FF2B5EF4-FFF2-40B4-BE49-F238E27FC236}">
                <a16:creationId xmlns:a16="http://schemas.microsoft.com/office/drawing/2014/main" id="{F6A87C8C-9629-4E7D-97CB-67BE5228EE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8">
            <a:extLst>
              <a:ext uri="{FF2B5EF4-FFF2-40B4-BE49-F238E27FC236}">
                <a16:creationId xmlns:a16="http://schemas.microsoft.com/office/drawing/2014/main" id="{B8D5AE5C-04A1-49A5-94EB-BB6BF4784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19">
            <a:extLst>
              <a:ext uri="{FF2B5EF4-FFF2-40B4-BE49-F238E27FC236}">
                <a16:creationId xmlns:a16="http://schemas.microsoft.com/office/drawing/2014/main" id="{B79C99EE-0B2A-4407-9CE2-9C13F727C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2">
            <a:extLst>
              <a:ext uri="{FF2B5EF4-FFF2-40B4-BE49-F238E27FC236}">
                <a16:creationId xmlns:a16="http://schemas.microsoft.com/office/drawing/2014/main" id="{7FB02CD0-F08B-4217-90DD-CA2B2BB4B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4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20">
            <a:extLst>
              <a:ext uri="{FF2B5EF4-FFF2-40B4-BE49-F238E27FC236}">
                <a16:creationId xmlns:a16="http://schemas.microsoft.com/office/drawing/2014/main" id="{8E7B9C52-5C92-4010-A33B-7E8E875C6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7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21">
            <a:extLst>
              <a:ext uri="{FF2B5EF4-FFF2-40B4-BE49-F238E27FC236}">
                <a16:creationId xmlns:a16="http://schemas.microsoft.com/office/drawing/2014/main" id="{C3B3A954-8F38-4FD8-B0C1-61E18DF87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22">
            <a:extLst>
              <a:ext uri="{FF2B5EF4-FFF2-40B4-BE49-F238E27FC236}">
                <a16:creationId xmlns:a16="http://schemas.microsoft.com/office/drawing/2014/main" id="{531FE5EF-EAC3-4E53-B46E-85B94EE34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23">
            <a:extLst>
              <a:ext uri="{FF2B5EF4-FFF2-40B4-BE49-F238E27FC236}">
                <a16:creationId xmlns:a16="http://schemas.microsoft.com/office/drawing/2014/main" id="{B0A76D4B-A8D9-4853-B885-62B6E960E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24">
            <a:extLst>
              <a:ext uri="{FF2B5EF4-FFF2-40B4-BE49-F238E27FC236}">
                <a16:creationId xmlns:a16="http://schemas.microsoft.com/office/drawing/2014/main" id="{63B3EEFC-27EF-4737-9F21-27698D995E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2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25">
            <a:extLst>
              <a:ext uri="{FF2B5EF4-FFF2-40B4-BE49-F238E27FC236}">
                <a16:creationId xmlns:a16="http://schemas.microsoft.com/office/drawing/2014/main" id="{001D663F-B899-4781-9A7B-2B455FDF7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3">
            <a:extLst>
              <a:ext uri="{FF2B5EF4-FFF2-40B4-BE49-F238E27FC236}">
                <a16:creationId xmlns:a16="http://schemas.microsoft.com/office/drawing/2014/main" id="{5207A45C-ED8D-4F76-9145-B8379744F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4">
            <a:extLst>
              <a:ext uri="{FF2B5EF4-FFF2-40B4-BE49-F238E27FC236}">
                <a16:creationId xmlns:a16="http://schemas.microsoft.com/office/drawing/2014/main" id="{81A151E6-DC73-49B4-B64C-8E0604781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5">
            <a:extLst>
              <a:ext uri="{FF2B5EF4-FFF2-40B4-BE49-F238E27FC236}">
                <a16:creationId xmlns:a16="http://schemas.microsoft.com/office/drawing/2014/main" id="{72B32800-944F-4E33-9660-347F54208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6">
            <a:extLst>
              <a:ext uri="{FF2B5EF4-FFF2-40B4-BE49-F238E27FC236}">
                <a16:creationId xmlns:a16="http://schemas.microsoft.com/office/drawing/2014/main" id="{2DB7D5B7-5D45-4CDA-A9F6-49F758022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0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7">
            <a:extLst>
              <a:ext uri="{FF2B5EF4-FFF2-40B4-BE49-F238E27FC236}">
                <a16:creationId xmlns:a16="http://schemas.microsoft.com/office/drawing/2014/main" id="{424BED41-6529-4833-9862-B46CE8CA3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8">
            <a:extLst>
              <a:ext uri="{FF2B5EF4-FFF2-40B4-BE49-F238E27FC236}">
                <a16:creationId xmlns:a16="http://schemas.microsoft.com/office/drawing/2014/main" id="{EF1CF3D9-853A-43AD-8E21-C9C96A7CA7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_UK_pre_studenty_20229">
            <a:extLst>
              <a:ext uri="{FF2B5EF4-FFF2-40B4-BE49-F238E27FC236}">
                <a16:creationId xmlns:a16="http://schemas.microsoft.com/office/drawing/2014/main" id="{3C399263-CFA8-4852-AFB0-F84865073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316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Širokoúhlá obrazovka</PresentationFormat>
  <Paragraphs>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Skála</dc:creator>
  <cp:lastModifiedBy>Martin Skála</cp:lastModifiedBy>
  <cp:revision>2</cp:revision>
  <dcterms:created xsi:type="dcterms:W3CDTF">2022-11-01T19:59:53Z</dcterms:created>
  <dcterms:modified xsi:type="dcterms:W3CDTF">2022-11-01T20:01:59Z</dcterms:modified>
</cp:coreProperties>
</file>